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1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c2ac9c408e67ce4c334d799807b72d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330648"/>
          <a:ext cx="9144000" cy="4530923"/>
          <a:chOff x="0" y="2330648"/>
          <a:chExt cx="9144000" cy="4530923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0648"/>
            <a:ext cx="9144000" cy="22002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2024-12-23T13:34:23Z</dcterms:created>
  <dcterms:modified xsi:type="dcterms:W3CDTF">2024-12-23T13:34:23Z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