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9771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2d7c568d878a2aaa6c1f7e2b1baf8c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693417" y="0"/>
          <a:ext cx="6446267" cy="6858000"/>
          <a:chOff x="2693417" y="0"/>
          <a:chExt cx="644626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417" y="0"/>
            <a:ext cx="37528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2024-12-23T13:34:33Z</dcterms:created>
  <dcterms:modified xsi:type="dcterms:W3CDTF">2024-12-23T13:34:33Z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