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4172d2a0b3551a684112de09ce98f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46602" y="0"/>
          <a:ext cx="8095102" cy="6858000"/>
          <a:chOff x="1046602" y="0"/>
          <a:chExt cx="809510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02" y="0"/>
            <a:ext cx="7048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2024-12-23T13:34:45Z</dcterms:created>
  <dcterms:modified xsi:type="dcterms:W3CDTF">2024-12-23T13:34:45Z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