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16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340b89b6a3c3ad0a6a784f1588e2da1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1701105"/>
          <a:ext cx="9144000" cy="5158680"/>
          <a:chOff x="0" y="1701105"/>
          <a:chExt cx="9144000" cy="5158680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701105"/>
            <a:ext cx="9144000" cy="345757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80">
  <a:themeElements>
    <a:clrScheme name="Theme8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0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2024-12-23T13:34:56Z</dcterms:created>
  <dcterms:modified xsi:type="dcterms:W3CDTF">2024-12-23T13:34:56Z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