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fe9dc541888d7ee0a410041d38bbd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35969"/>
          <a:ext cx="9144000" cy="4826794"/>
          <a:chOff x="0" y="2035969"/>
          <a:chExt cx="9144000" cy="482679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5969"/>
            <a:ext cx="9144000" cy="279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2024-12-23T13:35:10Z</dcterms:created>
  <dcterms:modified xsi:type="dcterms:W3CDTF">2024-12-23T13:35:10Z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