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1f5b01a9e0b93e2629e5104b57cfcd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7900" y="0"/>
          <a:ext cx="7223325" cy="6858000"/>
          <a:chOff x="1917900" y="0"/>
          <a:chExt cx="7223325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900" y="0"/>
            <a:ext cx="53054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2024-12-23T13:35:24Z</dcterms:created>
  <dcterms:modified xsi:type="dcterms:W3CDTF">2024-12-23T13:35:24Z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