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7da17b890a3aec3ffb8f09f317eaec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61777"/>
          <a:ext cx="9144000" cy="5495627"/>
          <a:chOff x="0" y="1361777"/>
          <a:chExt cx="9144000" cy="549562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777"/>
            <a:ext cx="9144000" cy="4133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2024-12-23T13:35:33Z</dcterms:created>
  <dcterms:modified xsi:type="dcterms:W3CDTF">2024-12-23T13:35:33Z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