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571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83ab0beda065b126b726db3ae56d3af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313985" y="0"/>
          <a:ext cx="7829085" cy="6858000"/>
          <a:chOff x="1313985" y="0"/>
          <a:chExt cx="782908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985" y="0"/>
            <a:ext cx="65151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2025-05-13T12:54:55Z</dcterms:created>
  <dcterms:modified xsi:type="dcterms:W3CDTF">2025-05-13T12:54:55Z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