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1572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8aba6a21bb7ce7972ec34a5010eb7cd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819214"/>
          <a:ext cx="9144000" cy="4038414"/>
          <a:chOff x="0" y="2819214"/>
          <a:chExt cx="9144000" cy="4038414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19214"/>
            <a:ext cx="9144000" cy="1219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2025-05-13T12:57:06Z</dcterms:created>
  <dcterms:modified xsi:type="dcterms:W3CDTF">2025-05-13T12:57:06Z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