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57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6d250ec15d0596bb769a36ea97d3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8227"/>
          <a:ext cx="9144000" cy="6756202"/>
          <a:chOff x="0" y="98227"/>
          <a:chExt cx="9144000" cy="67562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27"/>
            <a:ext cx="9144000" cy="6657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2025-05-13T12:55:20Z</dcterms:created>
  <dcterms:modified xsi:type="dcterms:W3CDTF">2025-05-13T12:55:20Z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