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57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f8586f4721bf3925f4a495c13039015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870645"/>
          <a:ext cx="9144000" cy="5985570"/>
          <a:chOff x="0" y="870645"/>
          <a:chExt cx="9144000" cy="598557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0645"/>
            <a:ext cx="9144000" cy="51149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2025-05-13T12:55:45Z</dcterms:created>
  <dcterms:modified xsi:type="dcterms:W3CDTF">2025-05-13T12:55:45Z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