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3615723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4594fd4b49f681d43c567928c1f9df1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0895"/>
          <a:ext cx="9144000" cy="6776970"/>
          <a:chOff x="0" y="80895"/>
          <a:chExt cx="9144000" cy="677697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95"/>
            <a:ext cx="9144000" cy="66960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30">
  <a:themeElements>
    <a:clrScheme name="Theme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0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2025-05-13T12:56:02Z</dcterms:created>
  <dcterms:modified xsi:type="dcterms:W3CDTF">2025-05-13T12:56:02Z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