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1572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0ee9529eada7eec0f29f852dd488a2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1607" y="0"/>
          <a:ext cx="9136557" cy="6858000"/>
          <a:chOff x="11607" y="0"/>
          <a:chExt cx="9136557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" y="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2025-05-13T12:56:20Z</dcterms:created>
  <dcterms:modified xsi:type="dcterms:W3CDTF">2025-05-13T12:56:20Z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