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1572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a564b98ff0e8c481b6cfc142c0facd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04435" y="0"/>
          <a:ext cx="6838335" cy="6858000"/>
          <a:chOff x="2304435" y="0"/>
          <a:chExt cx="683833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35" y="0"/>
            <a:ext cx="45339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2025-05-13T12:56:33Z</dcterms:created>
  <dcterms:modified xsi:type="dcterms:W3CDTF">2025-05-13T12:56:33Z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