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1572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81e59eeb52bedede588b30956bbdd92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7146" y="0"/>
          <a:ext cx="6995371" cy="6858000"/>
          <a:chOff x="2147146" y="0"/>
          <a:chExt cx="6995371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46" y="0"/>
            <a:ext cx="48482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2025-05-13T12:56:45Z</dcterms:created>
  <dcterms:modified xsi:type="dcterms:W3CDTF">2025-05-13T12:56:45Z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