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57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9f76b586b13038683c985fb0e6a0aa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642706"/>
          <a:ext cx="9144000" cy="4214331"/>
          <a:chOff x="0" y="2642706"/>
          <a:chExt cx="9144000" cy="421433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2706"/>
            <a:ext cx="9144000" cy="1571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2025-05-13T12:56:55Z</dcterms:created>
  <dcterms:modified xsi:type="dcterms:W3CDTF">2025-05-13T12:56:55Z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