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908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5af8fab7953052c2258a240b1daf0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8745" y="0"/>
          <a:ext cx="6996970" cy="6858000"/>
          <a:chOff x="2148745" y="0"/>
          <a:chExt cx="699697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745" y="0"/>
            <a:ext cx="48482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2025-09-03T09:35:10Z</dcterms:created>
  <dcterms:modified xsi:type="dcterms:W3CDTF">2025-09-03T09:35:10Z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