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908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5252a3ab4ad8cff194bbc7751cafb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379512"/>
          <a:ext cx="9144000" cy="6475512"/>
          <a:chOff x="0" y="379512"/>
          <a:chExt cx="9144000" cy="6475512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9512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2025-09-03T09:36:06Z</dcterms:created>
  <dcterms:modified xsi:type="dcterms:W3CDTF">2025-09-03T09:36:06Z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