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9084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7ed305794d0b4b74cc65edd538b5b6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351692" y="0"/>
          <a:ext cx="8790842" cy="6858000"/>
          <a:chOff x="351692" y="0"/>
          <a:chExt cx="8790842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0"/>
            <a:ext cx="84391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2025-09-03T09:36:40Z</dcterms:created>
  <dcterms:modified xsi:type="dcterms:W3CDTF">2025-09-03T09:36:40Z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