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59085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f759ce7cc8cb4505feabb276f9d1522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581891" y="0"/>
          <a:ext cx="8563841" cy="6858000"/>
          <a:chOff x="581891" y="0"/>
          <a:chExt cx="8563841" cy="6858000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891" y="0"/>
            <a:ext cx="798195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2025-09-03T09:37:10Z</dcterms:created>
  <dcterms:modified xsi:type="dcterms:W3CDTF">2025-09-03T09:37:10Z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