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79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e4d91190bcd60a3fb39846c7f61055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1134070"/>
          <a:ext cx="9144000" cy="5725120"/>
          <a:chOff x="0" y="1134070"/>
          <a:chExt cx="9144000" cy="572512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34070"/>
            <a:ext cx="9144000" cy="45910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2025-12-11T14:34:28Z</dcterms:created>
  <dcterms:modified xsi:type="dcterms:W3CDTF">2025-12-11T14:34:28Z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