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799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0335a945d9d5962b0bd7063a24afbf11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9837" y="0"/>
          <a:ext cx="7234312" cy="6858000"/>
          <a:chOff x="1909837" y="0"/>
          <a:chExt cx="7234312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9837" y="0"/>
            <a:ext cx="532447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2025-12-11T14:35:05Z</dcterms:created>
  <dcterms:modified xsi:type="dcterms:W3CDTF">2025-12-11T14:35:05Z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