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80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c21d259497635478cc46494d04e0d7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209973"/>
          <a:ext cx="9144000" cy="5648623"/>
          <a:chOff x="0" y="1209973"/>
          <a:chExt cx="9144000" cy="5648623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9973"/>
            <a:ext cx="9144000" cy="4438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2025-12-11T14:36:21Z</dcterms:created>
  <dcterms:modified xsi:type="dcterms:W3CDTF">2025-12-11T14:36:21Z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