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80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7f9e761bae8cca9faac89f34e045f45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549897" y="0"/>
          <a:ext cx="8598522" cy="6858000"/>
          <a:chOff x="549897" y="0"/>
          <a:chExt cx="8598522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897" y="0"/>
            <a:ext cx="80486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2025-12-11T14:36:54Z</dcterms:created>
  <dcterms:modified xsi:type="dcterms:W3CDTF">2025-12-11T14:36:54Z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