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b0704fcd74ecec7f50ff26a2f39356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482453"/>
          <a:ext cx="9144000" cy="4377928"/>
          <a:chOff x="0" y="2482453"/>
          <a:chExt cx="9144000" cy="4377928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82453"/>
            <a:ext cx="9144000" cy="18954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2025-12-11T14:29:12Z</dcterms:created>
  <dcterms:modified xsi:type="dcterms:W3CDTF">2025-12-11T14:29:12Z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