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4796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f703ceab924cd1177bd99b93b1b77b11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1902023"/>
          <a:ext cx="9144000" cy="4959548"/>
          <a:chOff x="0" y="1902023"/>
          <a:chExt cx="9144000" cy="4959548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02023"/>
            <a:ext cx="9144000" cy="305752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2025-12-11T14:29:38Z</dcterms:created>
  <dcterms:modified xsi:type="dcterms:W3CDTF">2025-12-11T14:29:38Z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