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796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fa23847c1787c9b6a473a849706aed69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634258"/>
          <a:ext cx="9144000" cy="4224933"/>
          <a:chOff x="0" y="2634258"/>
          <a:chExt cx="9144000" cy="4224933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34258"/>
            <a:ext cx="9144000" cy="15906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2025-12-11T14:30:14Z</dcterms:created>
  <dcterms:modified xsi:type="dcterms:W3CDTF">2025-12-11T14:30:14Z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