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fcca28488321a4ae94d88326f7a82b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66305" y="0"/>
          <a:ext cx="7276505" cy="6858000"/>
          <a:chOff x="1866305" y="0"/>
          <a:chExt cx="727650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305" y="0"/>
            <a:ext cx="54102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2025-12-11T14:30:47Z</dcterms:created>
  <dcterms:modified xsi:type="dcterms:W3CDTF">2025-12-11T14:30:47Z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