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797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eb9df4ecc0282ef6adabeda0b85e1929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0"/>
          <a:ext cx="9144000" cy="4572000"/>
          <a:chOff x="0" y="2286000"/>
          <a:chExt cx="9144000" cy="4572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0"/>
            <a:ext cx="9144000" cy="2286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2025-12-11T14:31:21Z</dcterms:created>
  <dcterms:modified xsi:type="dcterms:W3CDTF">2025-12-11T14:31:21Z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