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cc0c1b310e7eb4c510a04eef730aa94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42937"/>
          <a:ext cx="9144000" cy="6615162"/>
          <a:chOff x="0" y="242937"/>
          <a:chExt cx="9144000" cy="6615162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2937"/>
            <a:ext cx="9144000" cy="63722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2025-11-06T10:11:43Z</dcterms:created>
  <dcterms:modified xsi:type="dcterms:W3CDTF">2025-11-06T10:11:43Z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