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4a19e6e320db4a872f3d8dfcc49b1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1678781"/>
          <a:ext cx="9144000" cy="5183981"/>
          <a:chOff x="0" y="1678781"/>
          <a:chExt cx="9144000" cy="5183981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8781"/>
            <a:ext cx="9144000" cy="3505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2025-11-06T10:12:26Z</dcterms:created>
  <dcterms:modified xsi:type="dcterms:W3CDTF">2025-11-06T10:12:26Z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