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0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dfc1128a0550adee7c4d2aa473986ac3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338462" y="0"/>
          <a:ext cx="6805687" cy="6858000"/>
          <a:chOff x="2338462" y="0"/>
          <a:chExt cx="6805687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8462" y="0"/>
            <a:ext cx="446722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2025-11-06T10:12:48Z</dcterms:created>
  <dcterms:modified xsi:type="dcterms:W3CDTF">2025-11-06T10:12:48Z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