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36f6f6db653962a01a70b709ca9d6e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96901" y="0"/>
          <a:ext cx="7149926" cy="6858000"/>
          <a:chOff x="1996901" y="0"/>
          <a:chExt cx="7149926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901" y="0"/>
            <a:ext cx="51530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2025-11-06T10:12:59Z</dcterms:created>
  <dcterms:modified xsi:type="dcterms:W3CDTF">2025-11-06T10:12:59Z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