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af68cd3208848ac980bc01a13864103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87345" y="0"/>
          <a:ext cx="7859595" cy="6858000"/>
          <a:chOff x="1287345" y="0"/>
          <a:chExt cx="785959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45" y="0"/>
            <a:ext cx="65722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2025-11-06T10:13:11Z</dcterms:created>
  <dcterms:modified xsi:type="dcterms:W3CDTF">2025-11-06T10:13:11Z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