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4402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58f04ae57945a0fb5289b075f54d95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2341811" y="0"/>
          <a:ext cx="6799511" cy="6858000"/>
          <a:chOff x="2341811" y="0"/>
          <a:chExt cx="6799511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1811" y="0"/>
            <a:ext cx="44577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2025-11-06T10:13:30Z</dcterms:created>
  <dcterms:modified xsi:type="dcterms:W3CDTF">2025-11-06T10:13:30Z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