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d73809a7f6a3ad5a8dd4e1ab7fef22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057189" y="0"/>
          <a:ext cx="8086639" cy="6858000"/>
          <a:chOff x="1057189" y="0"/>
          <a:chExt cx="8086639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189" y="0"/>
            <a:ext cx="70294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2025-11-06T10:13:39Z</dcterms:created>
  <dcterms:modified xsi:type="dcterms:W3CDTF">2025-11-06T10:13:39Z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