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f8b7f8b074792a698ef42d127ce42d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51221" y="0"/>
          <a:ext cx="8390271" cy="6858000"/>
          <a:chOff x="751221" y="0"/>
          <a:chExt cx="8390271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221" y="0"/>
            <a:ext cx="76390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2025-11-06T10:13:58Z</dcterms:created>
  <dcterms:modified xsi:type="dcterms:W3CDTF">2025-11-06T10:13:58Z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