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32e6c7c113bd6df8363ed684a55904a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909" y="0"/>
          <a:ext cx="8763909" cy="6858000"/>
          <a:chOff x="381909" y="0"/>
          <a:chExt cx="876390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09" y="0"/>
            <a:ext cx="838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2025-11-06T10:14:08Z</dcterms:created>
  <dcterms:modified xsi:type="dcterms:W3CDTF">2025-11-06T10:14:08Z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