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afbfe48cc3b115fb62020b4d40a68e3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86730"/>
          <a:ext cx="9144000" cy="5873055"/>
          <a:chOff x="0" y="986730"/>
          <a:chExt cx="9144000" cy="587305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6730"/>
            <a:ext cx="9144000" cy="48863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2025-11-06T10:14:27Z</dcterms:created>
  <dcterms:modified xsi:type="dcterms:W3CDTF">2025-11-06T10:14:27Z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