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30e4649999041479b761307ff143db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171030" y="0"/>
          <a:ext cx="6971630" cy="6858000"/>
          <a:chOff x="2171030" y="0"/>
          <a:chExt cx="6971630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030" y="0"/>
            <a:ext cx="48006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2025-11-06T10:14:50Z</dcterms:created>
  <dcterms:modified xsi:type="dcterms:W3CDTF">2025-11-06T10:14:50Z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