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f46854b9b9f1118621e49a2dc4e33a5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1732359"/>
          <a:ext cx="9144000" cy="5123259"/>
          <a:chOff x="0" y="1732359"/>
          <a:chExt cx="9144000" cy="5123259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2359"/>
            <a:ext cx="9144000" cy="3390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2025-11-06T10:15:02Z</dcterms:created>
  <dcterms:modified xsi:type="dcterms:W3CDTF">2025-11-06T10:15:02Z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