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5ae4dbc55fc5f5218153f8989e1dc57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813968" y="0"/>
          <a:ext cx="6328693" cy="6858000"/>
          <a:chOff x="2813968" y="0"/>
          <a:chExt cx="6328693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3968" y="0"/>
            <a:ext cx="351472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2025-11-06T10:15:18Z</dcterms:created>
  <dcterms:modified xsi:type="dcterms:W3CDTF">2025-11-06T10:15:18Z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