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14404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3481e45f2616e8230bae0b891fc77911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77387" y="0"/>
          <a:ext cx="8968962" cy="6858000"/>
          <a:chOff x="177387" y="0"/>
          <a:chExt cx="8968962" cy="6858000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387" y="0"/>
            <a:ext cx="8791575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2025-11-06T10:15:28Z</dcterms:created>
  <dcterms:modified xsi:type="dcterms:W3CDTF">2025-11-06T10:15:28Z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