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3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c040dcae138a93550bfdca9923f3eff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89045" y="0"/>
          <a:ext cx="8151845" cy="6858000"/>
          <a:chOff x="989045" y="0"/>
          <a:chExt cx="815184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045" y="0"/>
            <a:ext cx="71628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2025-11-06T11:11:33Z</dcterms:created>
  <dcterms:modified xsi:type="dcterms:W3CDTF">2025-11-06T11:11:33Z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