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907afbe34bfe7b5c9302802a17fe48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043782" y="0"/>
          <a:ext cx="7101557" cy="6858000"/>
          <a:chOff x="2043782" y="0"/>
          <a:chExt cx="7101557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3782" y="0"/>
            <a:ext cx="505777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2025-11-06T10:15:50Z</dcterms:created>
  <dcterms:modified xsi:type="dcterms:W3CDTF">2025-11-06T10:15:50Z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