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588aaea4701be664ab9d4fefb53b0cf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96537" y="0"/>
          <a:ext cx="7849737" cy="6858000"/>
          <a:chOff x="1296537" y="0"/>
          <a:chExt cx="7849737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537" y="0"/>
            <a:ext cx="65532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2025-11-06T10:16:00Z</dcterms:created>
  <dcterms:modified xsi:type="dcterms:W3CDTF">2025-11-06T10:16:00Z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