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14442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c554b991e4f3f6b00e44eb567f8e0802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1428750"/>
          <a:ext cx="9144000" cy="5429250"/>
          <a:chOff x="0" y="1428750"/>
          <a:chExt cx="9144000" cy="542925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28750"/>
            <a:ext cx="9144000" cy="40005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2025-11-06T11:19:08Z</dcterms:created>
  <dcterms:modified xsi:type="dcterms:W3CDTF">2025-11-06T11:19:08Z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