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a1a1ccb1e4bf5fb937bcf744c5f892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172875" y="0"/>
          <a:ext cx="7973725" cy="6858000"/>
          <a:chOff x="1172875" y="0"/>
          <a:chExt cx="797372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75" y="0"/>
            <a:ext cx="68008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2025-11-06T10:17:50Z</dcterms:created>
  <dcterms:modified xsi:type="dcterms:W3CDTF">2025-11-06T10:17:50Z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