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39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0699e49dcc0e21b99288d1d72e52c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781473"/>
          <a:ext cx="9144000" cy="5077123"/>
          <a:chOff x="0" y="1781473"/>
          <a:chExt cx="9144000" cy="5077123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1473"/>
            <a:ext cx="9144000" cy="3295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2025-11-06T10:08:40Z</dcterms:created>
  <dcterms:modified xsi:type="dcterms:W3CDTF">2025-11-06T10:08:40Z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