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7c03721e44531e25268cd9cc260d3b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79574"/>
          <a:ext cx="9144000" cy="5975449"/>
          <a:chOff x="0" y="879574"/>
          <a:chExt cx="9144000" cy="5975449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9574"/>
            <a:ext cx="9144000" cy="50958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2025-11-06T10:08:49Z</dcterms:created>
  <dcterms:modified xsi:type="dcterms:W3CDTF">2025-11-06T10:08:49Z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